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1.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Layouts/slideLayout14.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5.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7.xml" ContentType="application/vnd.openxmlformats-officedocument.presentationml.slideLayout+xml"/>
  <Override PartName="/ppt/slideLayouts/slideLayout16.xml" ContentType="application/vnd.openxmlformats-officedocument.presentationml.slideLayout+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Override PartName="/ppt/slideLayouts/slideLayout13.xml" ContentType="application/vnd.openxmlformats-officedocument.presentationml.slideLayout+xml"/>
  <Default Extension="bin" ContentType="application/vnd.openxmlformats-officedocument.presentationml.printerSettings"/>
  <Override PartName="/ppt/slideLayouts/slideLayout15.xml" ContentType="application/vnd.openxmlformats-officedocument.presentationml.slideLayout+xml"/>
  <Default Extension="png" ContentType="image/png"/>
  <Override PartName="/ppt/slides/slide9.xml" ContentType="application/vnd.openxmlformats-officedocument.presentationml.slide+xml"/>
  <Override PartName="/docProps/core.xml" ContentType="application/vnd.openxmlformats-package.core-properties+xml"/>
  <Default Extension="rels" ContentType="application/vnd.openxmlformats-package.relationships+xml"/>
  <Override PartName="/ppt/slideLayouts/slideLayout19.xml" ContentType="application/vnd.openxmlformats-officedocument.presentationml.slideLayout+xml"/>
  <Override PartName="/ppt/slides/slide13.xml" ContentType="application/vnd.openxmlformats-officedocument.presentationml.slide+xml"/>
  <Override PartName="/ppt/slideLayouts/slideLayout18.xml" ContentType="application/vnd.openxmlformats-officedocument.presentationml.slideLayout+xml"/>
  <Override PartName="/ppt/slides/slide6.xml" ContentType="application/vnd.openxmlformats-officedocument.presentationml.slide+xml"/>
  <Override PartName="/ppt/slideLayouts/slideLayout12.xml" ContentType="application/vnd.openxmlformats-officedocument.presentationml.slideLayout+xml"/>
  <Override PartName="/ppt/slides/slide12.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948" r:id="rId1"/>
  </p:sldMasterIdLst>
  <p:sldIdLst>
    <p:sldId id="256" r:id="rId2"/>
    <p:sldId id="257" r:id="rId3"/>
    <p:sldId id="259" r:id="rId4"/>
    <p:sldId id="260" r:id="rId5"/>
    <p:sldId id="261" r:id="rId6"/>
    <p:sldId id="262" r:id="rId7"/>
    <p:sldId id="263" r:id="rId8"/>
    <p:sldId id="264" r:id="rId9"/>
    <p:sldId id="265" r:id="rId10"/>
    <p:sldId id="266" r:id="rId11"/>
    <p:sldId id="267" r:id="rId12"/>
    <p:sldId id="268" r:id="rId13"/>
    <p:sldId id="269"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20"/>
    <p:restoredTop sz="94660"/>
  </p:normalViewPr>
  <p:slideViewPr>
    <p:cSldViewPr snapToObjects="1">
      <p:cViewPr varScale="1">
        <p:scale>
          <a:sx n="75" d="100"/>
          <a:sy n="75" d="100"/>
        </p:scale>
        <p:origin x="-872"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4" Type="http://schemas.openxmlformats.org/officeDocument/2006/relationships/slide" Target="slides/slide13.xml"/><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slide" Target="slides/slide10.xml"/><Relationship Id="rId1" Type="http://schemas.openxmlformats.org/officeDocument/2006/relationships/slideMaster" Target="slideMasters/slideMaster1.xml"/><Relationship Id="rId6" Type="http://schemas.openxmlformats.org/officeDocument/2006/relationships/slide" Target="slides/slide5.xml"/><Relationship Id="rId16" Type="http://schemas.openxmlformats.org/officeDocument/2006/relationships/presProps" Target="presProps.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5" Type="http://schemas.openxmlformats.org/officeDocument/2006/relationships/slide" Target="slides/slide4.xml"/><Relationship Id="rId15" Type="http://schemas.openxmlformats.org/officeDocument/2006/relationships/printerSettings" Target="printerSettings/printerSettings1.bin"/><Relationship Id="rId12" Type="http://schemas.openxmlformats.org/officeDocument/2006/relationships/slide" Target="slides/slide11.xml"/><Relationship Id="rId17" Type="http://schemas.openxmlformats.org/officeDocument/2006/relationships/viewProps" Target="viewProps.xml"/><Relationship Id="rId19" Type="http://schemas.openxmlformats.org/officeDocument/2006/relationships/tableStyles" Target="tableStyles.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 Id="rId18"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bg>
      <p:bgRef idx="1003">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3124200"/>
            <a:ext cx="6477000" cy="1914144"/>
          </a:xfrm>
        </p:spPr>
        <p:txBody>
          <a:bodyPr vert="horz" lIns="45720" tIns="0" rIns="45720" bIns="0" rtlCol="0" anchor="b" anchorCtr="0">
            <a:noAutofit/>
          </a:bodyPr>
          <a:lstStyle>
            <a:lvl1pPr algn="l" defTabSz="914400" rtl="0" eaLnBrk="1" latinLnBrk="0" hangingPunct="1">
              <a:lnSpc>
                <a:spcPts val="5000"/>
              </a:lnSpc>
              <a:spcBef>
                <a:spcPct val="0"/>
              </a:spcBef>
              <a:buNone/>
              <a:defRPr sz="4600" kern="1200">
                <a:solidFill>
                  <a:schemeClr val="tx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2209800" y="5056632"/>
            <a:ext cx="6477000" cy="1174088"/>
          </a:xfrm>
        </p:spPr>
        <p:txBody>
          <a:bodyPr vert="horz" lIns="91440" tIns="0" rIns="45720" bIns="0" rtlCol="0">
            <a:normAutofit/>
          </a:bodyPr>
          <a:lstStyle>
            <a:lvl1pPr marL="0" indent="0" algn="l" defTabSz="914400" rtl="0" eaLnBrk="1" latinLnBrk="0" hangingPunct="1">
              <a:lnSpc>
                <a:spcPts val="2600"/>
              </a:lnSpc>
              <a:spcBef>
                <a:spcPts val="0"/>
              </a:spcBef>
              <a:buSzPct val="90000"/>
              <a:buFontTx/>
              <a:buNone/>
              <a:defRPr sz="2200" kern="1200">
                <a:solidFill>
                  <a:schemeClr val="tx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57200" y="6300216"/>
            <a:ext cx="1984248" cy="274320"/>
          </a:xfrm>
        </p:spPr>
        <p:txBody>
          <a:bodyPr vert="horz" lIns="91440" tIns="45720" rIns="91440" bIns="45720" rtlCol="0" anchor="ctr"/>
          <a:lstStyle>
            <a:lvl1pPr marL="0" algn="l" defTabSz="914400" rtl="0" eaLnBrk="1" latinLnBrk="0" hangingPunct="1">
              <a:defRPr sz="1100" kern="1200">
                <a:solidFill>
                  <a:schemeClr val="tx1"/>
                </a:solidFill>
                <a:latin typeface="Rockwell" pitchFamily="18" charset="0"/>
                <a:ea typeface="+mn-ea"/>
                <a:cs typeface="+mn-cs"/>
              </a:defRPr>
            </a:lvl1pPr>
          </a:lstStyle>
          <a:p>
            <a:fld id="{AE83324F-4067-F14C-A75A-45B428CED61B}" type="datetimeFigureOut">
              <a:rPr lang="en-US" smtClean="0"/>
              <a:pPr/>
              <a:t>3/14/11</a:t>
            </a:fld>
            <a:endParaRPr lang="en-US" dirty="0"/>
          </a:p>
        </p:txBody>
      </p:sp>
      <p:sp>
        <p:nvSpPr>
          <p:cNvPr id="5" name="Footer Placeholder 4"/>
          <p:cNvSpPr>
            <a:spLocks noGrp="1"/>
          </p:cNvSpPr>
          <p:nvPr>
            <p:ph type="ftr" sz="quarter" idx="11"/>
          </p:nvPr>
        </p:nvSpPr>
        <p:spPr>
          <a:xfrm>
            <a:off x="3959352" y="6300216"/>
            <a:ext cx="3813048" cy="274320"/>
          </a:xfrm>
        </p:spPr>
        <p:txBody>
          <a:bodyPr vert="horz" lIns="91440" tIns="45720" rIns="91440" bIns="45720" rtlCol="0" anchor="ctr"/>
          <a:lstStyle>
            <a:lvl1pPr marL="0" algn="l" defTabSz="914400" rtl="0" eaLnBrk="1" latinLnBrk="0" hangingPunct="1">
              <a:defRPr sz="1100" kern="1200">
                <a:solidFill>
                  <a:schemeClr val="tx1"/>
                </a:solidFill>
                <a:latin typeface="Rockwell" pitchFamily="18" charset="0"/>
                <a:ea typeface="+mn-ea"/>
                <a:cs typeface="+mn-cs"/>
              </a:defRPr>
            </a:lvl1pPr>
          </a:lstStyle>
          <a:p>
            <a:endParaRPr lang="en-US" dirty="0"/>
          </a:p>
        </p:txBody>
      </p:sp>
      <p:sp>
        <p:nvSpPr>
          <p:cNvPr id="6" name="Slide Number Placeholder 5"/>
          <p:cNvSpPr>
            <a:spLocks noGrp="1"/>
          </p:cNvSpPr>
          <p:nvPr>
            <p:ph type="sldNum" sz="quarter" idx="12"/>
          </p:nvPr>
        </p:nvSpPr>
        <p:spPr>
          <a:xfrm>
            <a:off x="8275320" y="6300216"/>
            <a:ext cx="685800" cy="274320"/>
          </a:xfrm>
        </p:spPr>
        <p:txBody>
          <a:bodyPr vert="horz" lIns="91440" tIns="45720" rIns="91440" bIns="45720" rtlCol="0" anchor="ctr"/>
          <a:lstStyle>
            <a:lvl1pPr marL="0" algn="r" defTabSz="914400" rtl="0" eaLnBrk="1" latinLnBrk="0" hangingPunct="1">
              <a:defRPr sz="1100" kern="1200">
                <a:solidFill>
                  <a:schemeClr val="tx1"/>
                </a:solidFill>
                <a:latin typeface="Rockwell" pitchFamily="18" charset="0"/>
                <a:ea typeface="+mn-ea"/>
                <a:cs typeface="+mn-cs"/>
              </a:defRPr>
            </a:lvl1pPr>
          </a:lstStyle>
          <a:p>
            <a:fld id="{AFC56213-B4C4-4C5C-8EAE-01416D175C4F}"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AE83324F-4067-F14C-A75A-45B428CED61B}" type="datetimeFigureOut">
              <a:rPr lang="en-US" smtClean="0"/>
              <a:pPr/>
              <a:t>3/14/11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9873894-BCB7-E84F-AC1E-FB03622CE4CF}" type="slidenum">
              <a:rPr lang="en-US" smtClean="0"/>
              <a:pPr/>
              <a:t>‹#›</a:t>
            </a:fld>
            <a:endParaRPr lang="en-US" dirty="0"/>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0"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4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8"/>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AE83324F-4067-F14C-A75A-45B428CED61B}" type="datetimeFigureOut">
              <a:rPr lang="en-US" smtClean="0"/>
              <a:pPr/>
              <a:t>3/14/11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9873894-BCB7-E84F-AC1E-FB03622CE4CF}" type="slidenum">
              <a:rPr lang="en-US" smtClean="0"/>
              <a:pPr/>
              <a:t>‹#›</a:t>
            </a:fld>
            <a:endParaRPr lang="en-US" dirty="0"/>
          </a:p>
        </p:txBody>
      </p:sp>
      <p:sp>
        <p:nvSpPr>
          <p:cNvPr id="8" name="Content Placeholder 2"/>
          <p:cNvSpPr>
            <a:spLocks noGrp="1"/>
          </p:cNvSpPr>
          <p:nvPr>
            <p:ph sz="half" idx="13"/>
          </p:nvPr>
        </p:nvSpPr>
        <p:spPr>
          <a:xfrm>
            <a:off x="914400" y="3870960"/>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AE83324F-4067-F14C-A75A-45B428CED61B}" type="datetimeFigureOut">
              <a:rPr lang="en-US" smtClean="0"/>
              <a:pPr/>
              <a:t>3/14/11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19873894-BCB7-E84F-AC1E-FB03622CE4CF}"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E83324F-4067-F14C-A75A-45B428CED61B}" type="datetimeFigureOut">
              <a:rPr lang="en-US" smtClean="0"/>
              <a:pPr/>
              <a:t>3/14/11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19873894-BCB7-E84F-AC1E-FB03622CE4CF}" type="slidenum">
              <a:rPr lang="en-US" smtClean="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690048"/>
            <a:ext cx="3563938" cy="1162050"/>
          </a:xfrm>
        </p:spPr>
        <p:txBody>
          <a:bodyPr tIns="0" bIns="0" anchor="b"/>
          <a:lstStyle>
            <a:lvl1pPr algn="l">
              <a:lnSpc>
                <a:spcPts val="4600"/>
              </a:lnSpc>
              <a:defRPr sz="4200" b="1"/>
            </a:lvl1pPr>
          </a:lstStyle>
          <a:p>
            <a:r>
              <a:rPr lang="en-US" smtClean="0"/>
              <a:t>Click to edit Master title style</a:t>
            </a:r>
            <a:endParaRPr/>
          </a:p>
        </p:txBody>
      </p:sp>
      <p:sp>
        <p:nvSpPr>
          <p:cNvPr id="3" name="Content Placeholder 2"/>
          <p:cNvSpPr>
            <a:spLocks noGrp="1"/>
          </p:cNvSpPr>
          <p:nvPr>
            <p:ph idx="1"/>
          </p:nvPr>
        </p:nvSpPr>
        <p:spPr>
          <a:xfrm>
            <a:off x="4667250" y="368490"/>
            <a:ext cx="3566160" cy="5627498"/>
          </a:xfrm>
        </p:spPr>
        <p:txBody>
          <a:bodyPr/>
          <a:lstStyle>
            <a:lvl1pPr>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914398" y="2866030"/>
            <a:ext cx="3563938" cy="2163171"/>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E83324F-4067-F14C-A75A-45B428CED61B}" type="datetimeFigureOut">
              <a:rPr lang="en-US" smtClean="0"/>
              <a:pPr/>
              <a:t>3/14/11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9873894-BCB7-E84F-AC1E-FB03622CE4CF}" type="slidenum">
              <a:rPr lang="en-US" smtClean="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17546" y="1524000"/>
            <a:ext cx="3566160" cy="1162050"/>
          </a:xfrm>
        </p:spPr>
        <p:txBody>
          <a:bodyPr tIns="0" bIns="0" anchor="b"/>
          <a:lstStyle>
            <a:lvl1pPr algn="l">
              <a:lnSpc>
                <a:spcPts val="4600"/>
              </a:lnSpc>
              <a:defRPr sz="4200" b="1"/>
            </a:lvl1pPr>
          </a:lstStyle>
          <a:p>
            <a:r>
              <a:rPr lang="en-US" smtClean="0"/>
              <a:t>Click to edit Master title style</a:t>
            </a:r>
            <a:endParaRPr/>
          </a:p>
        </p:txBody>
      </p:sp>
      <p:sp>
        <p:nvSpPr>
          <p:cNvPr id="4" name="Text Placeholder 3"/>
          <p:cNvSpPr>
            <a:spLocks noGrp="1"/>
          </p:cNvSpPr>
          <p:nvPr>
            <p:ph type="body" sz="half" idx="2"/>
          </p:nvPr>
        </p:nvSpPr>
        <p:spPr>
          <a:xfrm>
            <a:off x="5017544" y="2699982"/>
            <a:ext cx="3566160" cy="2163171"/>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E83324F-4067-F14C-A75A-45B428CED61B}" type="datetimeFigureOut">
              <a:rPr lang="en-US" smtClean="0"/>
              <a:pPr/>
              <a:t>3/14/11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9873894-BCB7-E84F-AC1E-FB03622CE4CF}" type="slidenum">
              <a:rPr lang="en-US" smtClean="0"/>
              <a:pPr/>
              <a:t>‹#›</a:t>
            </a:fld>
            <a:endParaRPr lang="en-US" dirty="0"/>
          </a:p>
        </p:txBody>
      </p:sp>
      <p:grpSp>
        <p:nvGrpSpPr>
          <p:cNvPr id="3" name="Group 7"/>
          <p:cNvGrpSpPr/>
          <p:nvPr/>
        </p:nvGrpSpPr>
        <p:grpSpPr>
          <a:xfrm rot="21421631">
            <a:off x="629028" y="505650"/>
            <a:ext cx="3850925" cy="5516274"/>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Picture Placeholder 9"/>
          <p:cNvSpPr>
            <a:spLocks noGrp="1"/>
          </p:cNvSpPr>
          <p:nvPr>
            <p:ph type="pic" sz="quarter" idx="14"/>
          </p:nvPr>
        </p:nvSpPr>
        <p:spPr>
          <a:xfrm rot="21421631">
            <a:off x="808793" y="667560"/>
            <a:ext cx="3468664" cy="5124723"/>
          </a:xfrm>
          <a:solidFill>
            <a:schemeClr val="bg1">
              <a:lumMod val="85000"/>
            </a:schemeClr>
          </a:solidFill>
        </p:spPr>
        <p:txBody>
          <a:bodyPr/>
          <a:lstStyle>
            <a:lvl1pPr>
              <a:buNone/>
              <a:defRPr/>
            </a:lvl1pPr>
          </a:lstStyle>
          <a:p>
            <a:r>
              <a:rPr lang="en-US" dirty="0" smtClean="0"/>
              <a:t>Click icon to add picture</a:t>
            </a: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Pictures with Caption">
    <p:spTree>
      <p:nvGrpSpPr>
        <p:cNvPr id="1" name=""/>
        <p:cNvGrpSpPr/>
        <p:nvPr/>
      </p:nvGrpSpPr>
      <p:grpSpPr>
        <a:xfrm>
          <a:off x="0" y="0"/>
          <a:ext cx="0" cy="0"/>
          <a:chOff x="0" y="0"/>
          <a:chExt cx="0" cy="0"/>
        </a:xfrm>
      </p:grpSpPr>
      <p:grpSp>
        <p:nvGrpSpPr>
          <p:cNvPr id="3" name="Group 13"/>
          <p:cNvGrpSpPr/>
          <p:nvPr/>
        </p:nvGrpSpPr>
        <p:grpSpPr>
          <a:xfrm rot="21214351">
            <a:off x="313409" y="3520798"/>
            <a:ext cx="4088024" cy="3026020"/>
            <a:chOff x="1524000" y="381000"/>
            <a:chExt cx="3657600" cy="4737978"/>
          </a:xfrm>
        </p:grpSpPr>
        <p:sp>
          <p:nvSpPr>
            <p:cNvPr id="15" name="Rectangle 14"/>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7" name="Picture Placeholder 9"/>
          <p:cNvSpPr>
            <a:spLocks noGrp="1"/>
          </p:cNvSpPr>
          <p:nvPr>
            <p:ph type="pic" sz="quarter" idx="16"/>
          </p:nvPr>
        </p:nvSpPr>
        <p:spPr>
          <a:xfrm rot="21214351">
            <a:off x="491057" y="3682579"/>
            <a:ext cx="3704109" cy="2697083"/>
          </a:xfrm>
          <a:solidFill>
            <a:schemeClr val="bg1">
              <a:lumMod val="85000"/>
            </a:schemeClr>
          </a:solidFill>
        </p:spPr>
        <p:txBody>
          <a:bodyPr/>
          <a:lstStyle>
            <a:lvl1pPr>
              <a:buNone/>
              <a:defRPr/>
            </a:lvl1pPr>
          </a:lstStyle>
          <a:p>
            <a:r>
              <a:rPr lang="en-US" dirty="0" smtClean="0"/>
              <a:t>Click icon to add picture</a:t>
            </a:r>
            <a:endParaRPr/>
          </a:p>
        </p:txBody>
      </p:sp>
      <p:grpSp>
        <p:nvGrpSpPr>
          <p:cNvPr id="8" name="Group 9"/>
          <p:cNvGrpSpPr/>
          <p:nvPr/>
        </p:nvGrpSpPr>
        <p:grpSpPr>
          <a:xfrm rot="232774">
            <a:off x="169481" y="241256"/>
            <a:ext cx="4088024" cy="3026020"/>
            <a:chOff x="1524000" y="381000"/>
            <a:chExt cx="3657600" cy="4737978"/>
          </a:xfrm>
        </p:grpSpPr>
        <p:sp>
          <p:nvSpPr>
            <p:cNvPr id="11" name="Rectangle 10"/>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Picture Placeholder 9"/>
          <p:cNvSpPr>
            <a:spLocks noGrp="1"/>
          </p:cNvSpPr>
          <p:nvPr>
            <p:ph type="pic" sz="quarter" idx="15"/>
          </p:nvPr>
        </p:nvSpPr>
        <p:spPr>
          <a:xfrm rot="232774">
            <a:off x="347129" y="403037"/>
            <a:ext cx="3704109" cy="2697083"/>
          </a:xfrm>
          <a:solidFill>
            <a:schemeClr val="bg1">
              <a:lumMod val="85000"/>
            </a:schemeClr>
          </a:solidFill>
        </p:spPr>
        <p:txBody>
          <a:bodyPr/>
          <a:lstStyle>
            <a:lvl1pPr>
              <a:buNone/>
              <a:defRPr/>
            </a:lvl1pPr>
          </a:lstStyle>
          <a:p>
            <a:r>
              <a:rPr lang="en-US" dirty="0" smtClean="0"/>
              <a:t>Click icon to add picture</a:t>
            </a:r>
            <a:endParaRPr/>
          </a:p>
        </p:txBody>
      </p:sp>
      <p:sp>
        <p:nvSpPr>
          <p:cNvPr id="2" name="Title 1"/>
          <p:cNvSpPr>
            <a:spLocks noGrp="1"/>
          </p:cNvSpPr>
          <p:nvPr>
            <p:ph type="title"/>
          </p:nvPr>
        </p:nvSpPr>
        <p:spPr>
          <a:xfrm>
            <a:off x="5013434" y="1524000"/>
            <a:ext cx="3566160" cy="1162050"/>
          </a:xfrm>
        </p:spPr>
        <p:txBody>
          <a:bodyPr tIns="0" bIns="0" anchor="b"/>
          <a:lstStyle>
            <a:lvl1pPr algn="l">
              <a:lnSpc>
                <a:spcPts val="4600"/>
              </a:lnSpc>
              <a:defRPr sz="4200" b="1"/>
            </a:lvl1pPr>
          </a:lstStyle>
          <a:p>
            <a:r>
              <a:rPr lang="en-US" smtClean="0"/>
              <a:t>Click to edit Master title style</a:t>
            </a:r>
            <a:endParaRPr/>
          </a:p>
        </p:txBody>
      </p:sp>
      <p:sp>
        <p:nvSpPr>
          <p:cNvPr id="4" name="Text Placeholder 3"/>
          <p:cNvSpPr>
            <a:spLocks noGrp="1"/>
          </p:cNvSpPr>
          <p:nvPr>
            <p:ph type="body" sz="half" idx="2"/>
          </p:nvPr>
        </p:nvSpPr>
        <p:spPr>
          <a:xfrm>
            <a:off x="5013432" y="2699982"/>
            <a:ext cx="3566160" cy="2163171"/>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E83324F-4067-F14C-A75A-45B428CED61B}" type="datetimeFigureOut">
              <a:rPr lang="en-US" smtClean="0"/>
              <a:pPr/>
              <a:t>3/14/11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9873894-BCB7-E84F-AC1E-FB03622CE4CF}" type="slidenum">
              <a:rPr lang="en-US" smtClean="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en-US" smtClean="0"/>
              <a:t>Click to edit Master title style</a:t>
            </a:r>
            <a:endParaRPr/>
          </a:p>
        </p:txBody>
      </p:sp>
      <p:grpSp>
        <p:nvGrpSpPr>
          <p:cNvPr id="3" name="Group 8"/>
          <p:cNvGrpSpPr/>
          <p:nvPr/>
        </p:nvGrpSpPr>
        <p:grpSpPr>
          <a:xfrm rot="232774">
            <a:off x="2059282" y="379100"/>
            <a:ext cx="5031327" cy="3443312"/>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4" name="Text Placeholder 3"/>
          <p:cNvSpPr>
            <a:spLocks noGrp="1"/>
          </p:cNvSpPr>
          <p:nvPr>
            <p:ph type="body" sz="half" idx="2"/>
          </p:nvPr>
        </p:nvSpPr>
        <p:spPr>
          <a:xfrm>
            <a:off x="914400" y="4928736"/>
            <a:ext cx="7315200" cy="987970"/>
          </a:xfrm>
        </p:spPr>
        <p:txBody>
          <a:bodyPr/>
          <a:lstStyle>
            <a:lvl1pPr marL="0" indent="0">
              <a:spcBef>
                <a:spcPct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E83324F-4067-F14C-A75A-45B428CED61B}" type="datetimeFigureOut">
              <a:rPr lang="en-US" smtClean="0"/>
              <a:pPr/>
              <a:t>3/14/11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9873894-BCB7-E84F-AC1E-FB03622CE4CF}" type="slidenum">
              <a:rPr lang="en-US" smtClean="0"/>
              <a:pPr/>
              <a:t>‹#›</a:t>
            </a:fld>
            <a:endParaRPr lang="en-US" dirty="0"/>
          </a:p>
        </p:txBody>
      </p:sp>
      <p:sp>
        <p:nvSpPr>
          <p:cNvPr id="12" name="Picture Placeholder 9"/>
          <p:cNvSpPr>
            <a:spLocks noGrp="1"/>
          </p:cNvSpPr>
          <p:nvPr>
            <p:ph type="pic" sz="quarter" idx="15"/>
          </p:nvPr>
        </p:nvSpPr>
        <p:spPr>
          <a:xfrm rot="232774">
            <a:off x="2248157" y="564564"/>
            <a:ext cx="4653577" cy="3072384"/>
          </a:xfrm>
          <a:solidFill>
            <a:schemeClr val="bg1">
              <a:lumMod val="85000"/>
            </a:schemeClr>
          </a:solidFill>
        </p:spPr>
        <p:txBody>
          <a:bodyPr/>
          <a:lstStyle>
            <a:lvl1pPr>
              <a:buNone/>
              <a:defRPr/>
            </a:lvl1pPr>
          </a:lstStyle>
          <a:p>
            <a:r>
              <a:rPr lang="en-US" dirty="0" smtClean="0"/>
              <a:t>Click icon to add picture</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Pictures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en-US" smtClean="0"/>
              <a:t>Click to edit Master title style</a:t>
            </a:r>
            <a:endParaRPr/>
          </a:p>
        </p:txBody>
      </p:sp>
      <p:grpSp>
        <p:nvGrpSpPr>
          <p:cNvPr id="3" name="Group 13"/>
          <p:cNvGrpSpPr/>
          <p:nvPr/>
        </p:nvGrpSpPr>
        <p:grpSpPr>
          <a:xfrm rot="21420000">
            <a:off x="113687" y="116368"/>
            <a:ext cx="3969060" cy="3705360"/>
            <a:chOff x="1524000" y="381000"/>
            <a:chExt cx="3657600" cy="4737978"/>
          </a:xfrm>
        </p:grpSpPr>
        <p:sp>
          <p:nvSpPr>
            <p:cNvPr id="15" name="Rectangle 14"/>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7" name="Picture Placeholder 9"/>
          <p:cNvSpPr>
            <a:spLocks noGrp="1"/>
          </p:cNvSpPr>
          <p:nvPr>
            <p:ph type="pic" sz="quarter" idx="17"/>
          </p:nvPr>
        </p:nvSpPr>
        <p:spPr>
          <a:xfrm rot="21420000">
            <a:off x="299151" y="304998"/>
            <a:ext cx="3598455" cy="3334235"/>
          </a:xfrm>
          <a:solidFill>
            <a:schemeClr val="bg1">
              <a:lumMod val="85000"/>
            </a:schemeClr>
          </a:solidFill>
        </p:spPr>
        <p:txBody>
          <a:bodyPr/>
          <a:lstStyle>
            <a:lvl1pPr>
              <a:buNone/>
              <a:defRPr/>
            </a:lvl1pPr>
          </a:lstStyle>
          <a:p>
            <a:r>
              <a:rPr lang="en-US" dirty="0" smtClean="0"/>
              <a:t>Click icon to add picture</a:t>
            </a:r>
            <a:endParaRPr/>
          </a:p>
        </p:txBody>
      </p:sp>
      <p:grpSp>
        <p:nvGrpSpPr>
          <p:cNvPr id="8" name="Group 9"/>
          <p:cNvGrpSpPr/>
          <p:nvPr/>
        </p:nvGrpSpPr>
        <p:grpSpPr>
          <a:xfrm rot="360000">
            <a:off x="4165479" y="323141"/>
            <a:ext cx="4792693" cy="3443312"/>
            <a:chOff x="1524000" y="381000"/>
            <a:chExt cx="3657600" cy="4737978"/>
          </a:xfrm>
        </p:grpSpPr>
        <p:sp>
          <p:nvSpPr>
            <p:cNvPr id="11" name="Rectangle 10"/>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Picture Placeholder 9"/>
          <p:cNvSpPr>
            <a:spLocks noGrp="1"/>
          </p:cNvSpPr>
          <p:nvPr>
            <p:ph type="pic" sz="quarter" idx="16"/>
          </p:nvPr>
        </p:nvSpPr>
        <p:spPr>
          <a:xfrm rot="360000">
            <a:off x="4336486" y="507668"/>
            <a:ext cx="4432860" cy="3072384"/>
          </a:xfrm>
          <a:solidFill>
            <a:schemeClr val="bg1">
              <a:lumMod val="85000"/>
            </a:schemeClr>
          </a:solidFill>
        </p:spPr>
        <p:txBody>
          <a:bodyPr/>
          <a:lstStyle>
            <a:lvl1pPr>
              <a:buNone/>
              <a:defRPr/>
            </a:lvl1pPr>
          </a:lstStyle>
          <a:p>
            <a:r>
              <a:rPr lang="en-US" dirty="0" smtClean="0"/>
              <a:t>Click icon to add picture</a:t>
            </a:r>
            <a:endParaRPr/>
          </a:p>
        </p:txBody>
      </p:sp>
      <p:sp>
        <p:nvSpPr>
          <p:cNvPr id="4" name="Text Placeholder 3"/>
          <p:cNvSpPr>
            <a:spLocks noGrp="1"/>
          </p:cNvSpPr>
          <p:nvPr>
            <p:ph type="body" sz="half" idx="2"/>
          </p:nvPr>
        </p:nvSpPr>
        <p:spPr>
          <a:xfrm>
            <a:off x="914400" y="4926106"/>
            <a:ext cx="7315200" cy="990600"/>
          </a:xfrm>
        </p:spPr>
        <p:txBody>
          <a:bodyPr/>
          <a:lstStyle>
            <a:lvl1pPr marL="0" indent="0">
              <a:spcBef>
                <a:spcPct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E83324F-4067-F14C-A75A-45B428CED61B}" type="datetimeFigureOut">
              <a:rPr lang="en-US" smtClean="0"/>
              <a:pPr/>
              <a:t>3/14/11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9873894-BCB7-E84F-AC1E-FB03622CE4CF}" type="slidenum">
              <a:rPr lang="en-US" smtClean="0"/>
              <a:pPr/>
              <a:t>‹#›</a:t>
            </a:fld>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AE83324F-4067-F14C-A75A-45B428CED61B}" type="datetimeFigureOut">
              <a:rPr lang="en-US" smtClean="0"/>
              <a:pPr/>
              <a:t>3/14/11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9873894-BCB7-E84F-AC1E-FB03622CE4CF}"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AE83324F-4067-F14C-A75A-45B428CED61B}" type="datetimeFigureOut">
              <a:rPr lang="en-US" smtClean="0"/>
              <a:pPr/>
              <a:t>3/14/11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9873894-BCB7-E84F-AC1E-FB03622CE4CF}" type="slidenum">
              <a:rPr lang="en-US" smtClean="0"/>
              <a:pPr/>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551682" y="450851"/>
            <a:ext cx="846083" cy="5357812"/>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914400" y="450851"/>
            <a:ext cx="5943600" cy="53578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AE83324F-4067-F14C-A75A-45B428CED61B}" type="datetimeFigureOut">
              <a:rPr lang="en-US" smtClean="0"/>
              <a:pPr/>
              <a:t>3/14/11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9873894-BCB7-E84F-AC1E-FB03622CE4CF}"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Watermark">
    <p:bg>
      <p:bgRef idx="1003">
        <a:schemeClr val="bg2"/>
      </p:bgRef>
    </p:bg>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122215" y="3200400"/>
            <a:ext cx="8021782" cy="2209800"/>
          </a:xfrm>
        </p:spPr>
        <p:txBody>
          <a:bodyPr wrap="none" lIns="0" tIns="0" rIns="0" bIns="0" anchor="ctr" anchorCtr="0">
            <a:noAutofit/>
          </a:bodyPr>
          <a:lstStyle>
            <a:lvl1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US" smtClean="0"/>
              <a:t>Click to edit Master text styles</a:t>
            </a:r>
          </a:p>
        </p:txBody>
      </p:sp>
      <p:sp>
        <p:nvSpPr>
          <p:cNvPr id="2" name="Title 1"/>
          <p:cNvSpPr>
            <a:spLocks noGrp="1"/>
          </p:cNvSpPr>
          <p:nvPr>
            <p:ph type="ctrTitle"/>
          </p:nvPr>
        </p:nvSpPr>
        <p:spPr>
          <a:xfrm>
            <a:off x="3960813" y="3833095"/>
            <a:ext cx="4724400" cy="1209964"/>
          </a:xfrm>
        </p:spPr>
        <p:txBody>
          <a:bodyPr lIns="45720" tIns="0" rIns="45720" bIns="0" anchor="b" anchorCtr="0">
            <a:noAutofit/>
          </a:bodyPr>
          <a:lstStyle>
            <a:lvl1pPr algn="l">
              <a:lnSpc>
                <a:spcPts val="5000"/>
              </a:lnSpc>
              <a:defRPr sz="4600"/>
            </a:lvl1pPr>
          </a:lstStyle>
          <a:p>
            <a:r>
              <a:rPr lang="en-US" smtClean="0"/>
              <a:t>Click to edit Master title style</a:t>
            </a:r>
            <a:endParaRPr/>
          </a:p>
        </p:txBody>
      </p:sp>
      <p:sp>
        <p:nvSpPr>
          <p:cNvPr id="3" name="Subtitle 2"/>
          <p:cNvSpPr>
            <a:spLocks noGrp="1"/>
          </p:cNvSpPr>
          <p:nvPr>
            <p:ph type="subTitle" idx="1"/>
          </p:nvPr>
        </p:nvSpPr>
        <p:spPr>
          <a:xfrm>
            <a:off x="3960813" y="5056909"/>
            <a:ext cx="4724400" cy="1156586"/>
          </a:xfrm>
        </p:spPr>
        <p:txBody>
          <a:bodyPr lIns="91440" tIns="0" rIns="45720" bIns="0">
            <a:normAutofit/>
          </a:bodyPr>
          <a:lstStyle>
            <a:lvl1pPr marL="0" indent="0" algn="l">
              <a:lnSpc>
                <a:spcPts val="2600"/>
              </a:lnSpc>
              <a:spcBef>
                <a:spcPct val="0"/>
              </a:spcBef>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57200" y="6298744"/>
            <a:ext cx="1981200" cy="273050"/>
          </a:xfrm>
        </p:spPr>
        <p:txBody>
          <a:bodyPr/>
          <a:lstStyle>
            <a:lvl1pPr algn="l">
              <a:defRPr sz="1100">
                <a:latin typeface="Rockwell" pitchFamily="18" charset="0"/>
              </a:defRPr>
            </a:lvl1pPr>
          </a:lstStyle>
          <a:p>
            <a:fld id="{AE83324F-4067-F14C-A75A-45B428CED61B}" type="datetimeFigureOut">
              <a:rPr lang="en-US" smtClean="0"/>
              <a:pPr/>
              <a:t>3/14/11</a:t>
            </a:fld>
            <a:endParaRPr lang="en-US" dirty="0"/>
          </a:p>
        </p:txBody>
      </p:sp>
      <p:sp>
        <p:nvSpPr>
          <p:cNvPr id="5" name="Footer Placeholder 4"/>
          <p:cNvSpPr>
            <a:spLocks noGrp="1"/>
          </p:cNvSpPr>
          <p:nvPr>
            <p:ph type="ftr" sz="quarter" idx="11"/>
          </p:nvPr>
        </p:nvSpPr>
        <p:spPr>
          <a:xfrm>
            <a:off x="3962400" y="6298744"/>
            <a:ext cx="3810000" cy="273050"/>
          </a:xfrm>
        </p:spPr>
        <p:txBody>
          <a:bodyPr/>
          <a:lstStyle>
            <a:lvl1pPr algn="l">
              <a:defRPr/>
            </a:lvl1pPr>
          </a:lstStyle>
          <a:p>
            <a:endParaRPr lang="en-US" dirty="0"/>
          </a:p>
        </p:txBody>
      </p:sp>
      <p:sp>
        <p:nvSpPr>
          <p:cNvPr id="6" name="Slide Number Placeholder 5"/>
          <p:cNvSpPr>
            <a:spLocks noGrp="1"/>
          </p:cNvSpPr>
          <p:nvPr>
            <p:ph type="sldNum" sz="quarter" idx="12"/>
          </p:nvPr>
        </p:nvSpPr>
        <p:spPr>
          <a:xfrm>
            <a:off x="8264856" y="6312392"/>
            <a:ext cx="685800" cy="265089"/>
          </a:xfrm>
        </p:spPr>
        <p:txBody>
          <a:bodyPr/>
          <a:lstStyle>
            <a:lvl1pPr>
              <a:defRPr sz="1100">
                <a:solidFill>
                  <a:schemeClr val="tx1"/>
                </a:solidFill>
                <a:latin typeface="Rockwell" pitchFamily="18" charset="0"/>
              </a:defRPr>
            </a:lvl1pPr>
          </a:lstStyle>
          <a:p>
            <a:fld id="{19873894-BCB7-E84F-AC1E-FB03622CE4CF}"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194560"/>
            <a:ext cx="7772400" cy="1362075"/>
          </a:xfrm>
        </p:spPr>
        <p:txBody>
          <a:bodyPr vert="horz" lIns="45720" tIns="0" rIns="45720" bIns="0" rtlCol="0" anchor="b" anchorCtr="0">
            <a:noAutofit/>
          </a:bodyPr>
          <a:lstStyle>
            <a:lvl1pPr algn="l" defTabSz="914400" rtl="0" eaLnBrk="1" latinLnBrk="0" hangingPunct="1">
              <a:lnSpc>
                <a:spcPts val="5000"/>
              </a:lnSpc>
              <a:spcBef>
                <a:spcPct val="0"/>
              </a:spcBef>
              <a:buNone/>
              <a:defRPr sz="4600" b="1" kern="1200" cap="none" baseline="0">
                <a:solidFill>
                  <a:schemeClr val="tx1"/>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457200" y="3557016"/>
            <a:ext cx="7772400" cy="987552"/>
          </a:xfrm>
        </p:spPr>
        <p:txBody>
          <a:bodyPr vert="horz" lIns="91440" tIns="0" rIns="45720" bIns="0" rtlCol="0" anchor="t" anchorCtr="0">
            <a:normAutofit/>
          </a:bodyPr>
          <a:lstStyle>
            <a:lvl1pPr marL="0" indent="0">
              <a:spcBef>
                <a:spcPct val="0"/>
              </a:spcBef>
              <a:buNone/>
              <a:defRPr sz="2200" kern="1200">
                <a:solidFill>
                  <a:schemeClr val="tx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spcBef>
                <a:spcPts val="2000"/>
              </a:spcBef>
              <a:buSzPct val="90000"/>
              <a:buFontTx/>
              <a:buNone/>
            </a:pPr>
            <a:r>
              <a:rPr lang="en-US" smtClean="0"/>
              <a:t>Click to edit Master text styles</a:t>
            </a:r>
          </a:p>
        </p:txBody>
      </p:sp>
      <p:sp>
        <p:nvSpPr>
          <p:cNvPr id="4" name="Date Placeholder 3"/>
          <p:cNvSpPr>
            <a:spLocks noGrp="1"/>
          </p:cNvSpPr>
          <p:nvPr>
            <p:ph type="dt" sz="half" idx="10"/>
          </p:nvPr>
        </p:nvSpPr>
        <p:spPr/>
        <p:txBody>
          <a:bodyPr/>
          <a:lstStyle/>
          <a:p>
            <a:fld id="{AE83324F-4067-F14C-A75A-45B428CED61B}" type="datetimeFigureOut">
              <a:rPr lang="en-US" smtClean="0"/>
              <a:pPr/>
              <a:t>3/14/11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9873894-BCB7-E84F-AC1E-FB03622CE4CF}"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Section with Watermark">
    <p:bg>
      <p:bgRef idx="1002">
        <a:schemeClr val="bg2"/>
      </p:bgRef>
    </p:bg>
    <p:spTree>
      <p:nvGrpSpPr>
        <p:cNvPr id="1" name=""/>
        <p:cNvGrpSpPr/>
        <p:nvPr/>
      </p:nvGrpSpPr>
      <p:grpSpPr>
        <a:xfrm>
          <a:off x="0" y="0"/>
          <a:ext cx="0" cy="0"/>
          <a:chOff x="0" y="0"/>
          <a:chExt cx="0" cy="0"/>
        </a:xfrm>
      </p:grpSpPr>
      <p:sp>
        <p:nvSpPr>
          <p:cNvPr id="7" name="Text Placeholder 7"/>
          <p:cNvSpPr>
            <a:spLocks noGrp="1"/>
          </p:cNvSpPr>
          <p:nvPr>
            <p:ph type="body" sz="quarter" idx="13"/>
          </p:nvPr>
        </p:nvSpPr>
        <p:spPr>
          <a:xfrm>
            <a:off x="712693" y="1689847"/>
            <a:ext cx="8431303" cy="2209800"/>
          </a:xfrm>
        </p:spPr>
        <p:txBody>
          <a:bodyPr wrap="none" lIns="0" tIns="0" rIns="0" bIns="0" anchor="ctr" anchorCtr="0">
            <a:noAutofit/>
          </a:bodyPr>
          <a:lstStyle>
            <a:lvl1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US" smtClean="0"/>
              <a:t>Click to edit Master text styles</a:t>
            </a:r>
          </a:p>
        </p:txBody>
      </p:sp>
      <p:sp>
        <p:nvSpPr>
          <p:cNvPr id="2" name="Title 1"/>
          <p:cNvSpPr>
            <a:spLocks noGrp="1"/>
          </p:cNvSpPr>
          <p:nvPr>
            <p:ph type="title"/>
          </p:nvPr>
        </p:nvSpPr>
        <p:spPr>
          <a:xfrm>
            <a:off x="457201" y="2196353"/>
            <a:ext cx="5334000" cy="1362075"/>
          </a:xfrm>
        </p:spPr>
        <p:txBody>
          <a:bodyPr lIns="45720" tIns="0" rIns="45720" bIns="0" anchor="b" anchorCtr="0"/>
          <a:lstStyle>
            <a:lvl1pPr algn="l">
              <a:lnSpc>
                <a:spcPts val="5000"/>
              </a:lnSpc>
              <a:defRPr sz="4600" b="1" cap="none" baseline="0"/>
            </a:lvl1pPr>
          </a:lstStyle>
          <a:p>
            <a:r>
              <a:rPr lang="en-US" smtClean="0"/>
              <a:t>Click to edit Master title style</a:t>
            </a:r>
            <a:endParaRPr/>
          </a:p>
        </p:txBody>
      </p:sp>
      <p:sp>
        <p:nvSpPr>
          <p:cNvPr id="3" name="Text Placeholder 2"/>
          <p:cNvSpPr>
            <a:spLocks noGrp="1"/>
          </p:cNvSpPr>
          <p:nvPr>
            <p:ph type="body" idx="1"/>
          </p:nvPr>
        </p:nvSpPr>
        <p:spPr>
          <a:xfrm>
            <a:off x="457200" y="3560618"/>
            <a:ext cx="5334000" cy="983087"/>
          </a:xfrm>
        </p:spPr>
        <p:txBody>
          <a:bodyPr tIns="0" rIns="45720" bIns="0" anchor="t" anchorCtr="0"/>
          <a:lstStyle>
            <a:lvl1pPr marL="0" indent="0">
              <a:spcBef>
                <a:spcPct val="0"/>
              </a:spcBef>
              <a:buNone/>
              <a:defRPr sz="2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E83324F-4067-F14C-A75A-45B428CED61B}" type="datetimeFigureOut">
              <a:rPr lang="en-US" smtClean="0"/>
              <a:pPr/>
              <a:t>3/14/11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9873894-BCB7-E84F-AC1E-FB03622CE4CF}"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Section with Picture">
    <p:bg>
      <p:bgPr>
        <a:blipFill dpi="0" rotWithShape="1">
          <a:blip r:embed="rId2">
            <a:lum/>
          </a:blip>
          <a:srcRect/>
          <a:stretch>
            <a:fillRect t="-4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152775" y="4069804"/>
            <a:ext cx="5538788" cy="1162050"/>
          </a:xfrm>
        </p:spPr>
        <p:txBody>
          <a:bodyPr tIns="0" bIns="0" anchor="b"/>
          <a:lstStyle>
            <a:lvl1pPr algn="l">
              <a:lnSpc>
                <a:spcPts val="4600"/>
              </a:lnSpc>
              <a:defRPr sz="4600" b="1"/>
            </a:lvl1pPr>
          </a:lstStyle>
          <a:p>
            <a:r>
              <a:rPr lang="en-US" smtClean="0"/>
              <a:t>Click to edit Master title style</a:t>
            </a:r>
            <a:endParaRPr/>
          </a:p>
        </p:txBody>
      </p:sp>
      <p:grpSp>
        <p:nvGrpSpPr>
          <p:cNvPr id="3" name="Group 8"/>
          <p:cNvGrpSpPr/>
          <p:nvPr/>
        </p:nvGrpSpPr>
        <p:grpSpPr>
          <a:xfrm rot="21240000">
            <a:off x="654352" y="445180"/>
            <a:ext cx="5416247" cy="3630168"/>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Picture Placeholder 9"/>
          <p:cNvSpPr>
            <a:spLocks noGrp="1"/>
          </p:cNvSpPr>
          <p:nvPr>
            <p:ph type="pic" sz="quarter" idx="15"/>
          </p:nvPr>
        </p:nvSpPr>
        <p:spPr>
          <a:xfrm rot="21240000">
            <a:off x="857677" y="632632"/>
            <a:ext cx="5009597" cy="3255264"/>
          </a:xfrm>
          <a:solidFill>
            <a:schemeClr val="bg1">
              <a:lumMod val="85000"/>
            </a:schemeClr>
          </a:solidFill>
        </p:spPr>
        <p:txBody>
          <a:bodyPr/>
          <a:lstStyle>
            <a:lvl1pPr>
              <a:buNone/>
              <a:defRPr/>
            </a:lvl1pPr>
          </a:lstStyle>
          <a:p>
            <a:r>
              <a:rPr lang="en-US" dirty="0" smtClean="0"/>
              <a:t>Click icon to add picture</a:t>
            </a:r>
            <a:endParaRPr/>
          </a:p>
        </p:txBody>
      </p:sp>
      <p:sp>
        <p:nvSpPr>
          <p:cNvPr id="4" name="Text Placeholder 3"/>
          <p:cNvSpPr>
            <a:spLocks noGrp="1"/>
          </p:cNvSpPr>
          <p:nvPr>
            <p:ph type="body" sz="half" idx="2"/>
          </p:nvPr>
        </p:nvSpPr>
        <p:spPr>
          <a:xfrm>
            <a:off x="3158117" y="5230906"/>
            <a:ext cx="5532958" cy="865093"/>
          </a:xfrm>
        </p:spPr>
        <p:txBody>
          <a:bodyPr/>
          <a:lstStyle>
            <a:lvl1pPr marL="0" indent="0">
              <a:spcBef>
                <a:spcPct val="0"/>
              </a:spcBef>
              <a:buNone/>
              <a:defRPr sz="2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E83324F-4067-F14C-A75A-45B428CED61B}" type="datetimeFigureOut">
              <a:rPr lang="en-US" smtClean="0"/>
              <a:pPr/>
              <a:t>3/14/11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9873894-BCB7-E84F-AC1E-FB03622CE4CF}"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648200" y="1735139"/>
            <a:ext cx="3566160" cy="4056062"/>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AE83324F-4067-F14C-A75A-45B428CED61B}" type="datetimeFigureOut">
              <a:rPr lang="en-US" smtClean="0"/>
              <a:pPr/>
              <a:t>3/14/11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9873894-BCB7-E84F-AC1E-FB03622CE4CF}"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971326" y="1419366"/>
            <a:ext cx="3200400" cy="584035"/>
          </a:xfrm>
        </p:spPr>
        <p:txBody>
          <a:bodyPr anchor="b"/>
          <a:lstStyle>
            <a:lvl1pPr marL="0" indent="0" algn="ctr">
              <a:spcBef>
                <a:spcPct val="0"/>
              </a:spcBef>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97367" y="2174875"/>
            <a:ext cx="3566160" cy="3616325"/>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930247" y="1419366"/>
            <a:ext cx="3200400" cy="584035"/>
          </a:xfrm>
        </p:spPr>
        <p:txBody>
          <a:bodyPr anchor="b"/>
          <a:lstStyle>
            <a:lvl1pPr marL="0" indent="0" algn="ctr">
              <a:spcBef>
                <a:spcPct val="0"/>
              </a:spcBef>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6514" y="2174875"/>
            <a:ext cx="3566160" cy="3616325"/>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AE83324F-4067-F14C-A75A-45B428CED61B}" type="datetimeFigureOut">
              <a:rPr lang="en-US" smtClean="0"/>
              <a:pPr/>
              <a:t>3/14/11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19873894-BCB7-E84F-AC1E-FB03622CE4CF}" type="slidenum">
              <a:rPr lang="en-US" smtClean="0"/>
              <a:pPr/>
              <a:t>‹#›</a:t>
            </a:fld>
            <a:endParaRPr lang="en-US" dirty="0"/>
          </a:p>
        </p:txBody>
      </p:sp>
      <p:pic>
        <p:nvPicPr>
          <p:cNvPr id="11" name="Picture 10" descr="Comparison-Underline.png"/>
          <p:cNvPicPr>
            <a:picLocks noChangeAspect="1"/>
          </p:cNvPicPr>
          <p:nvPr/>
        </p:nvPicPr>
        <p:blipFill>
          <a:blip r:embed="rId2"/>
          <a:stretch>
            <a:fillRect/>
          </a:stretch>
        </p:blipFill>
        <p:spPr>
          <a:xfrm>
            <a:off x="957039" y="1897040"/>
            <a:ext cx="3228975" cy="142875"/>
          </a:xfrm>
          <a:prstGeom prst="rect">
            <a:avLst/>
          </a:prstGeom>
        </p:spPr>
      </p:pic>
      <p:pic>
        <p:nvPicPr>
          <p:cNvPr id="13" name="Picture 12" descr="Comparison-Underline.png"/>
          <p:cNvPicPr>
            <a:picLocks noChangeAspect="1"/>
          </p:cNvPicPr>
          <p:nvPr/>
        </p:nvPicPr>
        <p:blipFill>
          <a:blip r:embed="rId2"/>
          <a:stretch>
            <a:fillRect/>
          </a:stretch>
        </p:blipFill>
        <p:spPr>
          <a:xfrm>
            <a:off x="4915960" y="1897040"/>
            <a:ext cx="3228975" cy="142875"/>
          </a:xfrm>
          <a:prstGeom prst="rect">
            <a:avLst/>
          </a:prstGeom>
        </p:spPr>
      </p:pic>
      <p:pic>
        <p:nvPicPr>
          <p:cNvPr id="12" name="Picture 11" descr="Comparison-Underline.png"/>
          <p:cNvPicPr>
            <a:picLocks noChangeAspect="1"/>
          </p:cNvPicPr>
          <p:nvPr/>
        </p:nvPicPr>
        <p:blipFill>
          <a:blip r:embed="rId2"/>
          <a:stretch>
            <a:fillRect/>
          </a:stretch>
        </p:blipFill>
        <p:spPr>
          <a:xfrm>
            <a:off x="957039" y="1897040"/>
            <a:ext cx="3228975" cy="142875"/>
          </a:xfrm>
          <a:prstGeom prst="rect">
            <a:avLst/>
          </a:prstGeom>
        </p:spPr>
      </p:pic>
      <p:pic>
        <p:nvPicPr>
          <p:cNvPr id="14" name="Picture 13" descr="Comparison-Underline.png"/>
          <p:cNvPicPr>
            <a:picLocks noChangeAspect="1"/>
          </p:cNvPicPr>
          <p:nvPr/>
        </p:nvPicPr>
        <p:blipFill>
          <a:blip r:embed="rId2"/>
          <a:stretch>
            <a:fillRect/>
          </a:stretch>
        </p:blipFill>
        <p:spPr>
          <a:xfrm>
            <a:off x="4915960" y="1897040"/>
            <a:ext cx="3228975" cy="142875"/>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Content, Top and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8"/>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AE83324F-4067-F14C-A75A-45B428CED61B}" type="datetimeFigureOut">
              <a:rPr lang="en-US" smtClean="0"/>
              <a:pPr/>
              <a:t>3/14/11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9873894-BCB7-E84F-AC1E-FB03622CE4CF}" type="slidenum">
              <a:rPr lang="en-US" smtClean="0"/>
              <a:pPr/>
              <a:t>‹#›</a:t>
            </a:fld>
            <a:endParaRPr lang="en-US" dirty="0"/>
          </a:p>
        </p:txBody>
      </p:sp>
      <p:sp>
        <p:nvSpPr>
          <p:cNvPr id="8" name="Content Placeholder 2"/>
          <p:cNvSpPr>
            <a:spLocks noGrp="1"/>
          </p:cNvSpPr>
          <p:nvPr>
            <p:ph sz="half" idx="13"/>
          </p:nvPr>
        </p:nvSpPr>
        <p:spPr>
          <a:xfrm>
            <a:off x="914400" y="3870960"/>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Masters/_rels/slideMaster1.xml.rels><?xml version="1.0" encoding="UTF-8" standalone="yes"?>
<Relationships xmlns="http://schemas.openxmlformats.org/package/2006/relationships"><Relationship Id="rId14" Type="http://schemas.openxmlformats.org/officeDocument/2006/relationships/slideLayout" Target="../slideLayouts/slideLayout14.xml"/><Relationship Id="rId20" Type="http://schemas.openxmlformats.org/officeDocument/2006/relationships/slideLayout" Target="../slideLayouts/slideLayout20.xml"/><Relationship Id="rId4" Type="http://schemas.openxmlformats.org/officeDocument/2006/relationships/slideLayout" Target="../slideLayouts/slideLayout4.xml"/><Relationship Id="rId21" Type="http://schemas.openxmlformats.org/officeDocument/2006/relationships/theme" Target="../theme/theme1.xml"/><Relationship Id="rId22" Type="http://schemas.openxmlformats.org/officeDocument/2006/relationships/image" Target="../media/image6.png"/><Relationship Id="rId23" Type="http://schemas.openxmlformats.org/officeDocument/2006/relationships/image" Target="../media/image7.png"/><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24" Type="http://schemas.openxmlformats.org/officeDocument/2006/relationships/image" Target="../media/image8.png"/><Relationship Id="rId6" Type="http://schemas.openxmlformats.org/officeDocument/2006/relationships/slideLayout" Target="../slideLayouts/slideLayout6.xml"/><Relationship Id="rId16" Type="http://schemas.openxmlformats.org/officeDocument/2006/relationships/slideLayout" Target="../slideLayouts/slideLayout16.xml"/><Relationship Id="rId8" Type="http://schemas.openxmlformats.org/officeDocument/2006/relationships/slideLayout" Target="../slideLayouts/slideLayout8.xml"/><Relationship Id="rId13" Type="http://schemas.openxmlformats.org/officeDocument/2006/relationships/slideLayout" Target="../slideLayouts/slideLayout13.xml"/><Relationship Id="rId10" Type="http://schemas.openxmlformats.org/officeDocument/2006/relationships/slideLayout" Target="../slideLayouts/slideLayout1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19" Type="http://schemas.openxmlformats.org/officeDocument/2006/relationships/slideLayout" Target="../slideLayouts/slideLayout19.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18"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503238"/>
            <a:ext cx="7313613" cy="868362"/>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914400" y="1735138"/>
            <a:ext cx="7313613" cy="405606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7663438" y="6314461"/>
            <a:ext cx="1295400" cy="265089"/>
          </a:xfrm>
          <a:prstGeom prst="rect">
            <a:avLst/>
          </a:prstGeom>
        </p:spPr>
        <p:txBody>
          <a:bodyPr vert="horz" lIns="91440" tIns="45720" rIns="91440" bIns="45720" rtlCol="0" anchor="ctr"/>
          <a:lstStyle>
            <a:lvl1pPr algn="r">
              <a:defRPr sz="1100">
                <a:solidFill>
                  <a:schemeClr val="tx1"/>
                </a:solidFill>
                <a:latin typeface="Rockwell" pitchFamily="18" charset="0"/>
              </a:defRPr>
            </a:lvl1pPr>
          </a:lstStyle>
          <a:p>
            <a:fld id="{AE83324F-4067-F14C-A75A-45B428CED61B}" type="datetimeFigureOut">
              <a:rPr lang="en-US" smtClean="0"/>
              <a:pPr/>
              <a:t>3/14/11</a:t>
            </a:fld>
            <a:endParaRPr lang="en-US" dirty="0"/>
          </a:p>
        </p:txBody>
      </p:sp>
      <p:sp>
        <p:nvSpPr>
          <p:cNvPr id="5" name="Footer Placeholder 4"/>
          <p:cNvSpPr>
            <a:spLocks noGrp="1"/>
          </p:cNvSpPr>
          <p:nvPr>
            <p:ph type="ftr" sz="quarter" idx="3"/>
          </p:nvPr>
        </p:nvSpPr>
        <p:spPr>
          <a:xfrm>
            <a:off x="3942607" y="6305797"/>
            <a:ext cx="3717967" cy="259278"/>
          </a:xfrm>
          <a:prstGeom prst="rect">
            <a:avLst/>
          </a:prstGeom>
        </p:spPr>
        <p:txBody>
          <a:bodyPr vert="horz" lIns="91440" tIns="45720" rIns="91440" bIns="45720" rtlCol="0" anchor="ctr"/>
          <a:lstStyle>
            <a:lvl1pPr algn="r">
              <a:defRPr sz="1100">
                <a:solidFill>
                  <a:schemeClr val="tx1"/>
                </a:solidFill>
                <a:latin typeface="Rockwell" pitchFamily="18" charset="0"/>
              </a:defRPr>
            </a:lvl1pPr>
          </a:lstStyle>
          <a:p>
            <a:endParaRPr lang="en-US" dirty="0"/>
          </a:p>
        </p:txBody>
      </p:sp>
      <p:sp>
        <p:nvSpPr>
          <p:cNvPr id="6" name="Slide Number Placeholder 5"/>
          <p:cNvSpPr>
            <a:spLocks noGrp="1"/>
          </p:cNvSpPr>
          <p:nvPr>
            <p:ph type="sldNum" sz="quarter" idx="4"/>
          </p:nvPr>
        </p:nvSpPr>
        <p:spPr>
          <a:xfrm>
            <a:off x="7521388" y="5476097"/>
            <a:ext cx="1483056" cy="851848"/>
          </a:xfrm>
          <a:prstGeom prst="rect">
            <a:avLst/>
          </a:prstGeom>
        </p:spPr>
        <p:txBody>
          <a:bodyPr vert="horz" lIns="91440" tIns="45720" rIns="91440" bIns="45720" rtlCol="0" anchor="ctr"/>
          <a:lstStyle>
            <a:lvl1pPr algn="r">
              <a:defRPr sz="8200">
                <a:gradFill>
                  <a:gsLst>
                    <a:gs pos="0">
                      <a:schemeClr val="tx1">
                        <a:alpha val="10000"/>
                      </a:schemeClr>
                    </a:gs>
                    <a:gs pos="100000">
                      <a:schemeClr val="tx1">
                        <a:alpha val="10000"/>
                      </a:schemeClr>
                    </a:gs>
                  </a:gsLst>
                  <a:lin ang="5400000" scaled="0"/>
                </a:gradFill>
                <a:latin typeface="Impact" pitchFamily="34" charset="0"/>
              </a:defRPr>
            </a:lvl1pPr>
          </a:lstStyle>
          <a:p>
            <a:fld id="{19873894-BCB7-E84F-AC1E-FB03622CE4CF}"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949" r:id="rId1"/>
    <p:sldLayoutId id="2147483950" r:id="rId2"/>
    <p:sldLayoutId id="2147483951" r:id="rId3"/>
    <p:sldLayoutId id="2147483952" r:id="rId4"/>
    <p:sldLayoutId id="2147483953" r:id="rId5"/>
    <p:sldLayoutId id="2147483954" r:id="rId6"/>
    <p:sldLayoutId id="2147483955" r:id="rId7"/>
    <p:sldLayoutId id="2147483956" r:id="rId8"/>
    <p:sldLayoutId id="2147483957" r:id="rId9"/>
    <p:sldLayoutId id="2147483958" r:id="rId10"/>
    <p:sldLayoutId id="2147483959" r:id="rId11"/>
    <p:sldLayoutId id="2147483960" r:id="rId12"/>
    <p:sldLayoutId id="2147483961" r:id="rId13"/>
    <p:sldLayoutId id="2147483962" r:id="rId14"/>
    <p:sldLayoutId id="2147483963" r:id="rId15"/>
    <p:sldLayoutId id="2147483964" r:id="rId16"/>
    <p:sldLayoutId id="2147483965" r:id="rId17"/>
    <p:sldLayoutId id="2147483966" r:id="rId18"/>
    <p:sldLayoutId id="2147483967" r:id="rId19"/>
    <p:sldLayoutId id="2147483968" r:id="rId20"/>
  </p:sldLayoutIdLst>
  <p:txStyles>
    <p:titleStyle>
      <a:lvl1pPr algn="ctr" defTabSz="914400" rtl="0" eaLnBrk="1" latinLnBrk="0" hangingPunct="1">
        <a:spcBef>
          <a:spcPct val="0"/>
        </a:spcBef>
        <a:buNone/>
        <a:defRPr sz="4600" kern="1200">
          <a:solidFill>
            <a:schemeClr val="tx1"/>
          </a:solidFill>
          <a:latin typeface="+mj-lt"/>
          <a:ea typeface="+mj-ea"/>
          <a:cs typeface="+mj-cs"/>
        </a:defRPr>
      </a:lvl1pPr>
    </p:titleStyle>
    <p:bodyStyle>
      <a:lvl1pPr marL="463550" indent="-463550" algn="l" defTabSz="914400" rtl="0" eaLnBrk="1" latinLnBrk="0" hangingPunct="1">
        <a:spcBef>
          <a:spcPts val="2000"/>
        </a:spcBef>
        <a:buSzPct val="90000"/>
        <a:buFontTx/>
        <a:buBlip>
          <a:blip r:embed="rId22"/>
        </a:buBlip>
        <a:defRPr sz="2400" kern="1200">
          <a:solidFill>
            <a:schemeClr val="tx1"/>
          </a:solidFill>
          <a:latin typeface="+mn-lt"/>
          <a:ea typeface="+mn-ea"/>
          <a:cs typeface="+mn-cs"/>
        </a:defRPr>
      </a:lvl1pPr>
      <a:lvl2pPr marL="914400" indent="-457200" algn="l" defTabSz="914400" rtl="0" eaLnBrk="1" latinLnBrk="0" hangingPunct="1">
        <a:spcBef>
          <a:spcPts val="600"/>
        </a:spcBef>
        <a:buSzPct val="90000"/>
        <a:buFontTx/>
        <a:buBlip>
          <a:blip r:embed="rId23"/>
        </a:buBlip>
        <a:defRPr sz="2200" kern="1200">
          <a:solidFill>
            <a:schemeClr val="tx1"/>
          </a:solidFill>
          <a:latin typeface="+mn-lt"/>
          <a:ea typeface="+mn-ea"/>
          <a:cs typeface="+mn-cs"/>
        </a:defRPr>
      </a:lvl2pPr>
      <a:lvl3pPr marL="1255713" indent="-341313" algn="l" defTabSz="914400" rtl="0" eaLnBrk="1" latinLnBrk="0" hangingPunct="1">
        <a:spcBef>
          <a:spcPts val="600"/>
        </a:spcBef>
        <a:buSzPct val="90000"/>
        <a:buFontTx/>
        <a:buBlip>
          <a:blip r:embed="rId24"/>
        </a:buBlip>
        <a:defRPr sz="2000" kern="1200">
          <a:solidFill>
            <a:schemeClr val="tx1"/>
          </a:solidFill>
          <a:latin typeface="+mn-lt"/>
          <a:ea typeface="+mn-ea"/>
          <a:cs typeface="+mn-cs"/>
        </a:defRPr>
      </a:lvl3pPr>
      <a:lvl4pPr marL="1597025" indent="-341313" algn="l" defTabSz="914400" rtl="0" eaLnBrk="1" latinLnBrk="0" hangingPunct="1">
        <a:spcBef>
          <a:spcPts val="600"/>
        </a:spcBef>
        <a:buSzPct val="90000"/>
        <a:buFontTx/>
        <a:buBlip>
          <a:blip r:embed="rId24"/>
        </a:buBlip>
        <a:defRPr sz="1800" kern="1200">
          <a:solidFill>
            <a:schemeClr val="tx1"/>
          </a:solidFill>
          <a:latin typeface="+mn-lt"/>
          <a:ea typeface="+mn-ea"/>
          <a:cs typeface="+mn-cs"/>
        </a:defRPr>
      </a:lvl4pPr>
      <a:lvl5pPr marL="1938338" indent="-341313" algn="l" defTabSz="914400" rtl="0" eaLnBrk="1" latinLnBrk="0" hangingPunct="1">
        <a:spcBef>
          <a:spcPts val="600"/>
        </a:spcBef>
        <a:buSzPct val="90000"/>
        <a:buFontTx/>
        <a:buBlip>
          <a:blip r:embed="rId24"/>
        </a:buBlip>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8.jpeg"/><Relationship Id="rId3" Type="http://schemas.openxmlformats.org/officeDocument/2006/relationships/image" Target="../media/image1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0.jpeg"/><Relationship Id="rId3" Type="http://schemas.openxmlformats.org/officeDocument/2006/relationships/image" Target="../media/image2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2.jpeg"/><Relationship Id="rId3" Type="http://schemas.openxmlformats.org/officeDocument/2006/relationships/image" Target="../media/image1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Irrigation</a:t>
            </a:r>
            <a:endParaRPr lang="en-US" dirty="0"/>
          </a:p>
        </p:txBody>
      </p:sp>
      <p:sp>
        <p:nvSpPr>
          <p:cNvPr id="3" name="Subtitle 2"/>
          <p:cNvSpPr>
            <a:spLocks noGrp="1"/>
          </p:cNvSpPr>
          <p:nvPr>
            <p:ph type="subTitle" idx="1"/>
          </p:nvPr>
        </p:nvSpPr>
        <p:spPr/>
        <p:txBody>
          <a:bodyPr/>
          <a:lstStyle/>
          <a:p>
            <a:r>
              <a:rPr lang="en-US" dirty="0" smtClean="0"/>
              <a:t>A discourse by</a:t>
            </a:r>
            <a:r>
              <a:rPr lang="en-US" dirty="0" smtClean="0"/>
              <a:t> </a:t>
            </a:r>
            <a:r>
              <a:rPr lang="en-US" dirty="0" err="1" smtClean="0"/>
              <a:t>Tarek</a:t>
            </a:r>
            <a:r>
              <a:rPr lang="en-US" dirty="0" smtClean="0"/>
              <a:t> and</a:t>
            </a:r>
            <a:r>
              <a:rPr lang="en-US" dirty="0" smtClean="0"/>
              <a:t> Elliot</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eutrophication-en.png"/>
          <p:cNvPicPr>
            <a:picLocks noGrp="1" noChangeAspect="1"/>
          </p:cNvPicPr>
          <p:nvPr>
            <p:ph idx="1"/>
          </p:nvPr>
        </p:nvPicPr>
        <p:blipFill>
          <a:blip r:embed="rId2"/>
          <a:srcRect l="-7926" r="-7926"/>
          <a:stretch>
            <a:fillRect/>
          </a:stretch>
        </p:blipFill>
        <p:spPr>
          <a:xfrm>
            <a:off x="-609600" y="601941"/>
            <a:ext cx="10515600" cy="5831855"/>
          </a:xfrm>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effects of grazing policies</a:t>
            </a:r>
            <a:endParaRPr lang="en-US" dirty="0"/>
          </a:p>
        </p:txBody>
      </p:sp>
      <p:sp>
        <p:nvSpPr>
          <p:cNvPr id="3" name="Content Placeholder 2"/>
          <p:cNvSpPr>
            <a:spLocks noGrp="1"/>
          </p:cNvSpPr>
          <p:nvPr>
            <p:ph idx="1"/>
          </p:nvPr>
        </p:nvSpPr>
        <p:spPr>
          <a:xfrm>
            <a:off x="914400" y="1735138"/>
            <a:ext cx="7313613" cy="2684462"/>
          </a:xfrm>
        </p:spPr>
        <p:txBody>
          <a:bodyPr/>
          <a:lstStyle/>
          <a:p>
            <a:r>
              <a:rPr lang="en-US" dirty="0" smtClean="0"/>
              <a:t>Overgrazing can lead to soil damage, impaired productivity, and erosion.</a:t>
            </a:r>
          </a:p>
          <a:p>
            <a:r>
              <a:rPr lang="en-US" dirty="0" smtClean="0"/>
              <a:t>When livestock graze, they make areas vulnerable to invasion by non-native species  </a:t>
            </a:r>
          </a:p>
          <a:p>
            <a:r>
              <a:rPr lang="en-US" dirty="0" smtClean="0"/>
              <a:t>Soil compaction  is another consequence of overgrazing</a:t>
            </a:r>
            <a:endParaRPr lang="en-US" dirty="0"/>
          </a:p>
        </p:txBody>
      </p:sp>
      <p:pic>
        <p:nvPicPr>
          <p:cNvPr id="4" name="Picture 3" descr="grazing.jpg"/>
          <p:cNvPicPr>
            <a:picLocks noChangeAspect="1"/>
          </p:cNvPicPr>
          <p:nvPr/>
        </p:nvPicPr>
        <p:blipFill>
          <a:blip r:embed="rId2"/>
          <a:stretch>
            <a:fillRect/>
          </a:stretch>
        </p:blipFill>
        <p:spPr>
          <a:xfrm>
            <a:off x="597639" y="4419600"/>
            <a:ext cx="3059961" cy="2208312"/>
          </a:xfrm>
          <a:prstGeom prst="rect">
            <a:avLst/>
          </a:prstGeom>
        </p:spPr>
      </p:pic>
      <p:pic>
        <p:nvPicPr>
          <p:cNvPr id="5" name="Picture 4" descr="250px-Critical_depth_for_harmful_soil_compaction.jpg"/>
          <p:cNvPicPr>
            <a:picLocks noChangeAspect="1"/>
          </p:cNvPicPr>
          <p:nvPr/>
        </p:nvPicPr>
        <p:blipFill>
          <a:blip r:embed="rId3"/>
          <a:stretch>
            <a:fillRect/>
          </a:stretch>
        </p:blipFill>
        <p:spPr>
          <a:xfrm>
            <a:off x="5562600" y="4260850"/>
            <a:ext cx="3175000" cy="265430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04800"/>
            <a:ext cx="7313613" cy="868362"/>
          </a:xfrm>
        </p:spPr>
        <p:txBody>
          <a:bodyPr/>
          <a:lstStyle/>
          <a:p>
            <a:r>
              <a:rPr lang="en-US" dirty="0" smtClean="0"/>
              <a:t>The Effects of Forestry</a:t>
            </a:r>
            <a:endParaRPr lang="en-US" dirty="0"/>
          </a:p>
        </p:txBody>
      </p:sp>
      <p:sp>
        <p:nvSpPr>
          <p:cNvPr id="3" name="Content Placeholder 2"/>
          <p:cNvSpPr>
            <a:spLocks noGrp="1"/>
          </p:cNvSpPr>
          <p:nvPr>
            <p:ph idx="1"/>
          </p:nvPr>
        </p:nvSpPr>
        <p:spPr>
          <a:xfrm>
            <a:off x="914400" y="1371600"/>
            <a:ext cx="7313613" cy="4056062"/>
          </a:xfrm>
        </p:spPr>
        <p:txBody>
          <a:bodyPr/>
          <a:lstStyle/>
          <a:p>
            <a:r>
              <a:rPr lang="en-US" dirty="0" smtClean="0"/>
              <a:t>Forestry is the cultivation of trees</a:t>
            </a:r>
          </a:p>
          <a:p>
            <a:r>
              <a:rPr lang="en-US" dirty="0" smtClean="0"/>
              <a:t>Clear-cutting leads to severe erosion, particularly on steep slopes</a:t>
            </a:r>
          </a:p>
          <a:p>
            <a:r>
              <a:rPr lang="en-US" dirty="0" smtClean="0"/>
              <a:t>Forestry practices have been modified in an attempt to minimize damage to soils </a:t>
            </a:r>
          </a:p>
          <a:p>
            <a:endParaRPr lang="en-US" dirty="0" smtClean="0"/>
          </a:p>
        </p:txBody>
      </p:sp>
      <p:pic>
        <p:nvPicPr>
          <p:cNvPr id="4" name="Picture 3" descr="images.jpg"/>
          <p:cNvPicPr>
            <a:picLocks noChangeAspect="1"/>
          </p:cNvPicPr>
          <p:nvPr/>
        </p:nvPicPr>
        <p:blipFill>
          <a:blip r:embed="rId2"/>
          <a:stretch>
            <a:fillRect/>
          </a:stretch>
        </p:blipFill>
        <p:spPr>
          <a:xfrm>
            <a:off x="304800" y="3886200"/>
            <a:ext cx="3302000" cy="2463800"/>
          </a:xfrm>
          <a:prstGeom prst="rect">
            <a:avLst/>
          </a:prstGeom>
        </p:spPr>
      </p:pic>
      <p:pic>
        <p:nvPicPr>
          <p:cNvPr id="5" name="Picture 4" descr="forestry_cut_down.jpg"/>
          <p:cNvPicPr>
            <a:picLocks noChangeAspect="1"/>
          </p:cNvPicPr>
          <p:nvPr/>
        </p:nvPicPr>
        <p:blipFill>
          <a:blip r:embed="rId3"/>
          <a:stretch>
            <a:fillRect/>
          </a:stretch>
        </p:blipFill>
        <p:spPr>
          <a:xfrm>
            <a:off x="5029200" y="3746102"/>
            <a:ext cx="3471863" cy="2603897"/>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Techniques to Promote Soil Conservation</a:t>
            </a:r>
            <a:endParaRPr lang="en-US" dirty="0"/>
          </a:p>
        </p:txBody>
      </p:sp>
      <p:sp>
        <p:nvSpPr>
          <p:cNvPr id="3" name="Content Placeholder 2"/>
          <p:cNvSpPr>
            <a:spLocks noGrp="1"/>
          </p:cNvSpPr>
          <p:nvPr>
            <p:ph idx="1"/>
          </p:nvPr>
        </p:nvSpPr>
        <p:spPr/>
        <p:txBody>
          <a:bodyPr/>
          <a:lstStyle/>
          <a:p>
            <a:r>
              <a:rPr lang="en-US" dirty="0" smtClean="0"/>
              <a:t>Food Security Act of 1985 – Requires farmers to adopt soil conserving policies in order to be subsidized</a:t>
            </a:r>
          </a:p>
          <a:p>
            <a:r>
              <a:rPr lang="en-US" dirty="0" smtClean="0"/>
              <a:t>Conservation Reserve Program 1985 – pays farmers to stop cultivating erodible cropland </a:t>
            </a:r>
          </a:p>
          <a:p>
            <a:r>
              <a:rPr lang="en-US" dirty="0" smtClean="0"/>
              <a:t>Federal Agricultural Improvement and Reform Act – </a:t>
            </a:r>
          </a:p>
          <a:p>
            <a:r>
              <a:rPr lang="en-US" dirty="0" smtClean="0"/>
              <a:t>Low-Input Sustainable Agriculture Program</a:t>
            </a:r>
          </a:p>
          <a:p>
            <a:r>
              <a:rPr lang="en-US" dirty="0" smtClean="0"/>
              <a:t>Various UN programs</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is…Irrigation?</a:t>
            </a:r>
            <a:endParaRPr lang="en-US" dirty="0"/>
          </a:p>
        </p:txBody>
      </p:sp>
      <p:sp>
        <p:nvSpPr>
          <p:cNvPr id="3" name="Content Placeholder 2"/>
          <p:cNvSpPr>
            <a:spLocks noGrp="1"/>
          </p:cNvSpPr>
          <p:nvPr>
            <p:ph idx="1"/>
          </p:nvPr>
        </p:nvSpPr>
        <p:spPr>
          <a:xfrm>
            <a:off x="685800" y="1869141"/>
            <a:ext cx="7770813" cy="1407459"/>
          </a:xfrm>
        </p:spPr>
        <p:txBody>
          <a:bodyPr>
            <a:normAutofit/>
          </a:bodyPr>
          <a:lstStyle/>
          <a:p>
            <a:r>
              <a:rPr lang="en-US" sz="3600" dirty="0" smtClean="0"/>
              <a:t>Irrigation is the artificial provision of water to support agriculture.</a:t>
            </a:r>
            <a:endParaRPr lang="en-US" sz="3600" dirty="0"/>
          </a:p>
        </p:txBody>
      </p:sp>
      <p:pic>
        <p:nvPicPr>
          <p:cNvPr id="4" name="Picture 3" descr="Irrigation Management.jpg"/>
          <p:cNvPicPr>
            <a:picLocks noChangeAspect="1"/>
          </p:cNvPicPr>
          <p:nvPr/>
        </p:nvPicPr>
        <p:blipFill>
          <a:blip r:embed="rId2"/>
          <a:stretch>
            <a:fillRect/>
          </a:stretch>
        </p:blipFill>
        <p:spPr>
          <a:xfrm rot="20956280">
            <a:off x="685800" y="3733800"/>
            <a:ext cx="3278585" cy="2622868"/>
          </a:xfrm>
          <a:prstGeom prst="rect">
            <a:avLst/>
          </a:prstGeom>
        </p:spPr>
      </p:pic>
      <p:pic>
        <p:nvPicPr>
          <p:cNvPr id="5" name="Picture 4" descr="agriculture.jpg"/>
          <p:cNvPicPr>
            <a:picLocks noChangeAspect="1"/>
          </p:cNvPicPr>
          <p:nvPr/>
        </p:nvPicPr>
        <p:blipFill>
          <a:blip r:embed="rId3"/>
          <a:stretch>
            <a:fillRect/>
          </a:stretch>
        </p:blipFill>
        <p:spPr>
          <a:xfrm rot="440590">
            <a:off x="5638479" y="3276601"/>
            <a:ext cx="2470471" cy="3080068"/>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Methods of Irrigation</a:t>
            </a:r>
            <a:endParaRPr lang="en-US" dirty="0"/>
          </a:p>
        </p:txBody>
      </p:sp>
      <p:sp>
        <p:nvSpPr>
          <p:cNvPr id="3" name="Content Placeholder 2"/>
          <p:cNvSpPr>
            <a:spLocks noGrp="1"/>
          </p:cNvSpPr>
          <p:nvPr>
            <p:ph idx="1"/>
          </p:nvPr>
        </p:nvSpPr>
        <p:spPr>
          <a:xfrm>
            <a:off x="685801" y="1371600"/>
            <a:ext cx="5181599" cy="5181600"/>
          </a:xfrm>
        </p:spPr>
        <p:txBody>
          <a:bodyPr>
            <a:normAutofit/>
          </a:bodyPr>
          <a:lstStyle/>
          <a:p>
            <a:r>
              <a:rPr lang="en-US" sz="2000" dirty="0" smtClean="0"/>
              <a:t>Pouring water on fields</a:t>
            </a:r>
          </a:p>
          <a:p>
            <a:r>
              <a:rPr lang="en-US" sz="2000" dirty="0" smtClean="0"/>
              <a:t>Leveling of fields</a:t>
            </a:r>
          </a:p>
          <a:p>
            <a:r>
              <a:rPr lang="en-US" sz="2000" dirty="0" smtClean="0"/>
              <a:t>Surge flooding</a:t>
            </a:r>
          </a:p>
          <a:p>
            <a:r>
              <a:rPr lang="en-US" sz="2000" dirty="0" smtClean="0"/>
              <a:t>Capture and reuse of runoff</a:t>
            </a:r>
          </a:p>
          <a:p>
            <a:r>
              <a:rPr lang="en-US" sz="2000" dirty="0" smtClean="0"/>
              <a:t>Drip irrigation (the best)</a:t>
            </a:r>
          </a:p>
          <a:p>
            <a:r>
              <a:rPr lang="en-US" sz="2000" dirty="0" smtClean="0"/>
              <a:t>Spray irrigation</a:t>
            </a:r>
          </a:p>
          <a:p>
            <a:r>
              <a:rPr lang="en-US" sz="2000" dirty="0" smtClean="0"/>
              <a:t>Better Spray irrigation</a:t>
            </a:r>
          </a:p>
          <a:p>
            <a:r>
              <a:rPr lang="en-US" sz="2000" dirty="0" smtClean="0"/>
              <a:t>Conventional irrigation</a:t>
            </a:r>
          </a:p>
          <a:p>
            <a:r>
              <a:rPr lang="en-US" sz="2000" dirty="0" smtClean="0"/>
              <a:t>Center-pivot irrigation</a:t>
            </a:r>
            <a:endParaRPr lang="en-US" sz="2000" dirty="0"/>
          </a:p>
        </p:txBody>
      </p:sp>
      <p:pic>
        <p:nvPicPr>
          <p:cNvPr id="5" name="Picture 4" descr="LevelBasinFloodIrrigation.JPG"/>
          <p:cNvPicPr>
            <a:picLocks noChangeAspect="1"/>
          </p:cNvPicPr>
          <p:nvPr/>
        </p:nvPicPr>
        <p:blipFill>
          <a:blip r:embed="rId2"/>
          <a:stretch>
            <a:fillRect/>
          </a:stretch>
        </p:blipFill>
        <p:spPr>
          <a:xfrm>
            <a:off x="5181600" y="2362200"/>
            <a:ext cx="3611563" cy="2579688"/>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Problems of Irrigation</a:t>
            </a:r>
            <a:endParaRPr lang="en-US" dirty="0"/>
          </a:p>
        </p:txBody>
      </p:sp>
      <p:sp>
        <p:nvSpPr>
          <p:cNvPr id="3" name="Content Placeholder 2"/>
          <p:cNvSpPr>
            <a:spLocks noGrp="1"/>
          </p:cNvSpPr>
          <p:nvPr>
            <p:ph idx="1"/>
          </p:nvPr>
        </p:nvSpPr>
        <p:spPr>
          <a:xfrm>
            <a:off x="685800" y="1550894"/>
            <a:ext cx="7770813" cy="4575269"/>
          </a:xfrm>
        </p:spPr>
        <p:txBody>
          <a:bodyPr>
            <a:normAutofit/>
          </a:bodyPr>
          <a:lstStyle/>
          <a:p>
            <a:r>
              <a:rPr lang="en-US" sz="2400" dirty="0" smtClean="0"/>
              <a:t>Waterlogging occurs when the water table rises to the point that water bathes plant roots, depriving them of access to gases and essentially suffocating them.  If it lasts long enough, waterlogging can kill plants.</a:t>
            </a:r>
          </a:p>
          <a:p>
            <a:r>
              <a:rPr lang="en-US" sz="2400" dirty="0" smtClean="0"/>
              <a:t>Salinization is the buildup of salts in surface soil layers.  In dryland areas where precipitation is minimal and evaporation is high, water evaporation drags subcutaneous salts to the surface.  These salts inhibit plant growth.</a:t>
            </a:r>
            <a:endParaRPr lang="en-US" sz="2400"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Waterlogged Field</a:t>
            </a:r>
            <a:endParaRPr lang="en-US" dirty="0"/>
          </a:p>
        </p:txBody>
      </p:sp>
      <p:pic>
        <p:nvPicPr>
          <p:cNvPr id="4" name="Content Placeholder 3" descr="p-land_salinity_flinders-l.jpg"/>
          <p:cNvPicPr>
            <a:picLocks noGrp="1" noChangeAspect="1"/>
          </p:cNvPicPr>
          <p:nvPr>
            <p:ph idx="1"/>
          </p:nvPr>
        </p:nvPicPr>
        <p:blipFill>
          <a:blip r:embed="rId2"/>
          <a:srcRect l="-10104" r="-10104"/>
          <a:stretch>
            <a:fillRect/>
          </a:stretch>
        </p:blipFill>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Salinization at Work</a:t>
            </a:r>
            <a:endParaRPr lang="en-US" dirty="0"/>
          </a:p>
        </p:txBody>
      </p:sp>
      <p:pic>
        <p:nvPicPr>
          <p:cNvPr id="4" name="Content Placeholder 3" descr="california_fields.jpg"/>
          <p:cNvPicPr>
            <a:picLocks noGrp="1" noChangeAspect="1"/>
          </p:cNvPicPr>
          <p:nvPr>
            <p:ph idx="1"/>
          </p:nvPr>
        </p:nvPicPr>
        <p:blipFill>
          <a:blip r:embed="rId2"/>
          <a:srcRect l="-11306" r="-11306"/>
          <a:stretch>
            <a:fillRect/>
          </a:stretch>
        </p:blipFill>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Alleviating Salinization</a:t>
            </a:r>
            <a:endParaRPr lang="en-US" dirty="0"/>
          </a:p>
        </p:txBody>
      </p:sp>
      <p:sp>
        <p:nvSpPr>
          <p:cNvPr id="3" name="Content Placeholder 2"/>
          <p:cNvSpPr>
            <a:spLocks noGrp="1"/>
          </p:cNvSpPr>
          <p:nvPr>
            <p:ph idx="1"/>
          </p:nvPr>
        </p:nvSpPr>
        <p:spPr/>
        <p:txBody>
          <a:bodyPr>
            <a:normAutofit/>
          </a:bodyPr>
          <a:lstStyle/>
          <a:p>
            <a:r>
              <a:rPr lang="en-US" sz="2800" dirty="0" smtClean="0"/>
              <a:t>Salinization is much easier to prevent than it is to treat </a:t>
            </a:r>
          </a:p>
          <a:p>
            <a:r>
              <a:rPr lang="en-US" sz="2800" dirty="0" smtClean="0"/>
              <a:t>The main strategy is to increase the efficiency of irrigation</a:t>
            </a:r>
          </a:p>
          <a:p>
            <a:r>
              <a:rPr lang="en-US" sz="2800" dirty="0" smtClean="0"/>
              <a:t>Some possible ways to mitigate salinization is to flush the salt out of farmland with large quantities of water and planting salt-tolerant crop. </a:t>
            </a:r>
            <a:endParaRPr lang="en-US" sz="2800"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Fertilizer?</a:t>
            </a:r>
            <a:endParaRPr lang="en-US" dirty="0"/>
          </a:p>
        </p:txBody>
      </p:sp>
      <p:sp>
        <p:nvSpPr>
          <p:cNvPr id="3" name="Content Placeholder 2"/>
          <p:cNvSpPr>
            <a:spLocks noGrp="1"/>
          </p:cNvSpPr>
          <p:nvPr>
            <p:ph idx="1"/>
          </p:nvPr>
        </p:nvSpPr>
        <p:spPr/>
        <p:txBody>
          <a:bodyPr/>
          <a:lstStyle/>
          <a:p>
            <a:r>
              <a:rPr lang="en-US" sz="2800" dirty="0" smtClean="0"/>
              <a:t>Fertilizers are any of various substances that contain essential nutrients, often added to soils to enhance their nutritive properties.</a:t>
            </a:r>
          </a:p>
          <a:p>
            <a:r>
              <a:rPr lang="en-US" sz="2800" dirty="0" smtClean="0"/>
              <a:t>Fertilizers are categorized as organic and inorganic.  Inorganic are mixed or synthetically manufactured mineral supplements.  Organic fertilizers consist of the remains and wastes of dead plants and animals</a:t>
            </a:r>
            <a:r>
              <a:rPr lang="en-US" dirty="0" smtClean="0"/>
              <a:t>.</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do we use Fertilizers?</a:t>
            </a:r>
            <a:endParaRPr lang="en-US" dirty="0"/>
          </a:p>
        </p:txBody>
      </p:sp>
      <p:sp>
        <p:nvSpPr>
          <p:cNvPr id="3" name="Content Placeholder 2"/>
          <p:cNvSpPr>
            <a:spLocks noGrp="1"/>
          </p:cNvSpPr>
          <p:nvPr>
            <p:ph idx="1"/>
          </p:nvPr>
        </p:nvSpPr>
        <p:spPr>
          <a:xfrm>
            <a:off x="914400" y="1735138"/>
            <a:ext cx="7313613" cy="3370262"/>
          </a:xfrm>
        </p:spPr>
        <p:txBody>
          <a:bodyPr/>
          <a:lstStyle/>
          <a:p>
            <a:r>
              <a:rPr lang="en-US" dirty="0" smtClean="0"/>
              <a:t>Fertilizers are used to increase crop yields in areas with poor soil.  </a:t>
            </a:r>
          </a:p>
          <a:p>
            <a:r>
              <a:rPr lang="en-US" dirty="0" smtClean="0"/>
              <a:t>Often inorganic fertilizers are harmful to the environment, but the overuse of organic fertilizers can also be harmful.</a:t>
            </a:r>
          </a:p>
          <a:p>
            <a:r>
              <a:rPr lang="en-US" dirty="0" smtClean="0"/>
              <a:t>A surfeit can lead to </a:t>
            </a:r>
            <a:r>
              <a:rPr lang="en-US" dirty="0" err="1" smtClean="0"/>
              <a:t>eutrophication</a:t>
            </a:r>
            <a:r>
              <a:rPr lang="en-US" dirty="0" smtClean="0"/>
              <a:t>.  We have already thoroughly discussed all facets of this issue.</a:t>
            </a:r>
            <a:endParaRPr lang="en-US" dirty="0"/>
          </a:p>
        </p:txBody>
      </p:sp>
    </p:spTree>
  </p:cSld>
  <p:clrMapOvr>
    <a:masterClrMapping/>
  </p:clrMapOvr>
</p:sld>
</file>

<file path=ppt/theme/_rels/theme1.xml.rels><?xml version="1.0" encoding="UTF-8" standalone="yes"?>
<Relationships xmlns="http://schemas.openxmlformats.org/package/2006/relationships"><Relationship Id="rId4" Type="http://schemas.openxmlformats.org/officeDocument/2006/relationships/image" Target="../media/image4.jpeg"/><Relationship Id="rId1" Type="http://schemas.openxmlformats.org/officeDocument/2006/relationships/image" Target="../media/image1.jpeg"/><Relationship Id="rId2" Type="http://schemas.openxmlformats.org/officeDocument/2006/relationships/image" Target="../media/image2.jpeg"/><Relationship Id="rId3" Type="http://schemas.openxmlformats.org/officeDocument/2006/relationships/image" Target="../media/image3.jpeg"/><Relationship Id="rId5" Type="http://schemas.openxmlformats.org/officeDocument/2006/relationships/image" Target="../media/image5.jpeg"/></Relationships>
</file>

<file path=ppt/theme/theme1.xml><?xml version="1.0" encoding="utf-8"?>
<a:theme xmlns:a="http://schemas.openxmlformats.org/drawingml/2006/main" name="Inkwell">
  <a:themeElements>
    <a:clrScheme name="Inkwell">
      <a:dk1>
        <a:sysClr val="windowText" lastClr="000000"/>
      </a:dk1>
      <a:lt1>
        <a:sysClr val="window" lastClr="FFFFFF"/>
      </a:lt1>
      <a:dk2>
        <a:srgbClr val="584D2E"/>
      </a:dk2>
      <a:lt2>
        <a:srgbClr val="EFE7C3"/>
      </a:lt2>
      <a:accent1>
        <a:srgbClr val="860908"/>
      </a:accent1>
      <a:accent2>
        <a:srgbClr val="4A0505"/>
      </a:accent2>
      <a:accent3>
        <a:srgbClr val="7A500A"/>
      </a:accent3>
      <a:accent4>
        <a:srgbClr val="C47810"/>
      </a:accent4>
      <a:accent5>
        <a:srgbClr val="827752"/>
      </a:accent5>
      <a:accent6>
        <a:srgbClr val="B5BB83"/>
      </a:accent6>
      <a:hlink>
        <a:srgbClr val="C47810"/>
      </a:hlink>
      <a:folHlink>
        <a:srgbClr val="F0A43A"/>
      </a:folHlink>
    </a:clrScheme>
    <a:fontScheme name="Inkwell">
      <a:majorFont>
        <a:latin typeface="Goudy Old Style"/>
        <a:ea typeface=""/>
        <a:cs typeface=""/>
        <a:font script="Jpan" typeface="ＭＳ Ｐ明朝"/>
      </a:majorFont>
      <a:minorFont>
        <a:latin typeface="Goudy Old Style"/>
        <a:ea typeface=""/>
        <a:cs typeface=""/>
        <a:font script="Jpan" typeface="ＭＳ Ｐ明朝"/>
      </a:minorFont>
    </a:fontScheme>
    <a:fmtScheme name="Inkwell">
      <a:fillStyleLst>
        <a:solidFill>
          <a:schemeClr val="phClr"/>
        </a:solidFill>
        <a:blipFill rotWithShape="1">
          <a:blip xmlns:r="http://schemas.openxmlformats.org/officeDocument/2006/relationships" r:embed="rId1">
            <a:duotone>
              <a:schemeClr val="phClr">
                <a:shade val="30000"/>
              </a:schemeClr>
              <a:schemeClr val="phClr">
                <a:alpha val="10000"/>
                <a:satMod val="120000"/>
              </a:schemeClr>
            </a:duotone>
          </a:blip>
          <a:stretch/>
        </a:blipFill>
        <a:blipFill rotWithShape="1">
          <a:blip xmlns:r="http://schemas.openxmlformats.org/officeDocument/2006/relationships" r:embed="rId2">
            <a:duotone>
              <a:schemeClr val="phClr">
                <a:shade val="30000"/>
                <a:satMod val="150000"/>
              </a:schemeClr>
              <a:schemeClr val="phClr">
                <a:alpha val="10000"/>
                <a:satMod val="120000"/>
              </a:schemeClr>
            </a:duotone>
          </a:blip>
          <a:stretch/>
        </a:blipFill>
      </a:fillStyleLst>
      <a:lnStyleLst>
        <a:ln w="12700" cap="flat" cmpd="sng" algn="ctr">
          <a:solidFill>
            <a:schemeClr val="phClr">
              <a:shade val="95000"/>
              <a:satMod val="105000"/>
            </a:scheme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101600" dist="38100" dir="5400000" rotWithShape="0">
              <a:srgbClr val="000000">
                <a:alpha val="75000"/>
              </a:srgbClr>
            </a:outerShdw>
          </a:effectLst>
        </a:effectStyle>
        <a:effectStyle>
          <a:effectLst>
            <a:outerShdw blurRad="38100" dist="25400" dir="5400000" rotWithShape="0">
              <a:srgbClr val="000000">
                <a:alpha val="75000"/>
              </a:srgbClr>
            </a:outerShdw>
            <a:softEdge rad="63500"/>
          </a:effectLst>
        </a:effectStyle>
      </a:effectStyleLst>
      <a:bgFillStyleLst>
        <a:blipFill rotWithShape="1">
          <a:blip xmlns:r="http://schemas.openxmlformats.org/officeDocument/2006/relationships" r:embed="rId3"/>
          <a:stretch/>
        </a:blipFill>
        <a:blipFill rotWithShape="1">
          <a:blip xmlns:r="http://schemas.openxmlformats.org/officeDocument/2006/relationships" r:embed="rId4"/>
          <a:stretch/>
        </a:blipFill>
        <a:blipFill rotWithShape="1">
          <a:blip xmlns:r="http://schemas.openxmlformats.org/officeDocument/2006/relationships" r:embed="rId5"/>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Inkwell.thmx</Template>
  <TotalTime>80</TotalTime>
  <Words>430</Words>
  <Application>Microsoft Macintosh PowerPoint</Application>
  <PresentationFormat>On-screen Show (4:3)</PresentationFormat>
  <Paragraphs>44</Paragraphs>
  <Slides>13</Slides>
  <Notes>0</Notes>
  <HiddenSlides>0</HiddenSlides>
  <MMClips>0</MMClips>
  <ScaleCrop>false</ScaleCrop>
  <HeadingPairs>
    <vt:vector size="4" baseType="variant">
      <vt:variant>
        <vt:lpstr>Design Template</vt:lpstr>
      </vt:variant>
      <vt:variant>
        <vt:i4>1</vt:i4>
      </vt:variant>
      <vt:variant>
        <vt:lpstr>Slide Titles</vt:lpstr>
      </vt:variant>
      <vt:variant>
        <vt:i4>13</vt:i4>
      </vt:variant>
    </vt:vector>
  </HeadingPairs>
  <TitlesOfParts>
    <vt:vector size="14" baseType="lpstr">
      <vt:lpstr>Inkwell</vt:lpstr>
      <vt:lpstr>Irrigation</vt:lpstr>
      <vt:lpstr>What is…Irrigation?</vt:lpstr>
      <vt:lpstr>Methods of Irrigation</vt:lpstr>
      <vt:lpstr>Problems of Irrigation</vt:lpstr>
      <vt:lpstr>A Waterlogged Field</vt:lpstr>
      <vt:lpstr>Salinization at Work</vt:lpstr>
      <vt:lpstr>Alleviating Salinization</vt:lpstr>
      <vt:lpstr>What is Fertilizer?</vt:lpstr>
      <vt:lpstr>Why do we use Fertilizers?</vt:lpstr>
      <vt:lpstr>Slide 10</vt:lpstr>
      <vt:lpstr>The effects of grazing policies</vt:lpstr>
      <vt:lpstr>The Effects of Forestry</vt:lpstr>
      <vt:lpstr>Techniques to Promote Soil Conservation</vt:lpstr>
    </vt:vector>
  </TitlesOfParts>
  <Company>Classrooms for the Future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Irrigation</dc:title>
  <dc:creator>PA Department of Education Classrooms for the Future</dc:creator>
  <cp:lastModifiedBy>PA Department of Education Classrooms for the Future</cp:lastModifiedBy>
  <cp:revision>4</cp:revision>
  <dcterms:created xsi:type="dcterms:W3CDTF">2011-03-14T12:50:05Z</dcterms:created>
  <dcterms:modified xsi:type="dcterms:W3CDTF">2011-03-14T12:50:34Z</dcterms:modified>
</cp:coreProperties>
</file>